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59" r:id="rId3"/>
    <p:sldId id="260" r:id="rId4"/>
  </p:sldIdLst>
  <p:sldSz cx="9144000" cy="5143500" type="screen16x9"/>
  <p:notesSz cx="6797675" cy="9926638"/>
  <p:defaultTextStyle>
    <a:defPPr>
      <a:defRPr lang="zh-CN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384" y="180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E2E38-5C82-4D16-90C7-87A86C4161E8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46038-5DB0-4A12-BFC9-AF2D57031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81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46038-5DB0-4A12-BFC9-AF2D5703176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726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6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6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4" y="204793"/>
            <a:ext cx="5111749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79252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2" indent="-243516" algn="l" defTabSz="77925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22824" y="1489887"/>
            <a:ext cx="8168833" cy="2787617"/>
            <a:chOff x="542118" y="3663291"/>
            <a:chExt cx="4489616" cy="1475304"/>
          </a:xfrm>
        </p:grpSpPr>
        <p:grpSp>
          <p:nvGrpSpPr>
            <p:cNvPr id="3" name="组合 2"/>
            <p:cNvGrpSpPr/>
            <p:nvPr/>
          </p:nvGrpSpPr>
          <p:grpSpPr>
            <a:xfrm>
              <a:off x="542118" y="3663291"/>
              <a:ext cx="4489616" cy="1475304"/>
              <a:chOff x="1644011" y="3436295"/>
              <a:chExt cx="7376337" cy="2687612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4011" y="4077072"/>
                <a:ext cx="1967545" cy="1724725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  <p:grpSp>
            <p:nvGrpSpPr>
              <p:cNvPr id="6" name="组合 5"/>
              <p:cNvGrpSpPr/>
              <p:nvPr/>
            </p:nvGrpSpPr>
            <p:grpSpPr>
              <a:xfrm>
                <a:off x="4883020" y="3436295"/>
                <a:ext cx="4137328" cy="1849336"/>
                <a:chOff x="3224362" y="1862510"/>
                <a:chExt cx="4941975" cy="2520280"/>
              </a:xfrm>
            </p:grpSpPr>
            <p:pic>
              <p:nvPicPr>
                <p:cNvPr id="13" name="Picture 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>
                  <a:off x="3707904" y="1378968"/>
                  <a:ext cx="2520280" cy="34873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4" name="直接箭头连接符 13"/>
                <p:cNvCxnSpPr/>
                <p:nvPr/>
              </p:nvCxnSpPr>
              <p:spPr>
                <a:xfrm>
                  <a:off x="5559598" y="2533455"/>
                  <a:ext cx="1333044" cy="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矩形 14"/>
                <p:cNvSpPr/>
                <p:nvPr/>
              </p:nvSpPr>
              <p:spPr>
                <a:xfrm>
                  <a:off x="5148064" y="2285980"/>
                  <a:ext cx="432048" cy="494948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6854785" y="2333400"/>
                  <a:ext cx="1311552" cy="404392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ru-RU" altLang="zh-CN" sz="1400" dirty="0" smtClean="0"/>
                    <a:t>Левая кнопка</a:t>
                  </a:r>
                  <a:endParaRPr lang="zh-CN" altLang="en-US" sz="1400" dirty="0"/>
                </a:p>
              </p:txBody>
            </p:sp>
          </p:grpSp>
          <p:cxnSp>
            <p:nvCxnSpPr>
              <p:cNvPr id="7" name="直接箭头连接符 6"/>
              <p:cNvCxnSpPr/>
              <p:nvPr/>
            </p:nvCxnSpPr>
            <p:spPr>
              <a:xfrm>
                <a:off x="2987824" y="4488112"/>
                <a:ext cx="2360292" cy="0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3575319" y="4132223"/>
                <a:ext cx="1180687" cy="296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/>
                  <a:t>1.WIFI </a:t>
                </a:r>
                <a:r>
                  <a:rPr lang="ru-RU" altLang="zh-CN" sz="1400" dirty="0" smtClean="0"/>
                  <a:t>клеммы</a:t>
                </a:r>
                <a:endParaRPr lang="zh-CN" altLang="en-US" sz="14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611556" y="5771127"/>
                <a:ext cx="1476728" cy="296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/>
                  <a:t>2. </a:t>
                </a:r>
                <a:r>
                  <a:rPr lang="ru-RU" altLang="zh-CN" sz="1400" dirty="0" smtClean="0"/>
                  <a:t>Открыть крышку</a:t>
                </a:r>
                <a:endParaRPr lang="zh-CN" altLang="en-US" sz="1400" dirty="0"/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>
                <a:off x="2195736" y="5079907"/>
                <a:ext cx="0" cy="1022681"/>
              </a:xfrm>
              <a:prstGeom prst="line">
                <a:avLst/>
              </a:prstGeom>
              <a:ln w="19050"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2195736" y="6102588"/>
                <a:ext cx="4824536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箭头连接符 11"/>
              <p:cNvCxnSpPr/>
              <p:nvPr/>
            </p:nvCxnSpPr>
            <p:spPr>
              <a:xfrm flipV="1">
                <a:off x="7020272" y="5079907"/>
                <a:ext cx="0" cy="1044000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/>
            <p:cNvSpPr txBox="1"/>
            <p:nvPr/>
          </p:nvSpPr>
          <p:spPr>
            <a:xfrm>
              <a:off x="733162" y="3795444"/>
              <a:ext cx="631547" cy="162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/>
                <a:t>WIFI </a:t>
              </a:r>
              <a:r>
                <a:rPr lang="ru-RU" altLang="zh-CN" sz="1400" b="1" dirty="0" smtClean="0"/>
                <a:t>модуль</a:t>
              </a:r>
              <a:endParaRPr lang="zh-CN" altLang="en-US" sz="1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61140" y="374204"/>
            <a:ext cx="801531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altLang="zh-CN" sz="1400" dirty="0" smtClean="0"/>
              <a:t>Соединить клеммы модуля </a:t>
            </a:r>
            <a:r>
              <a:rPr lang="en-US" altLang="zh-CN" sz="1400" dirty="0" smtClean="0"/>
              <a:t>WIFI </a:t>
            </a:r>
            <a:r>
              <a:rPr lang="ru-RU" altLang="zh-CN" sz="1400" dirty="0" smtClean="0"/>
              <a:t>и платы управления внутреннего блока.</a:t>
            </a:r>
            <a:endParaRPr lang="en-US" altLang="zh-CN" sz="1400" dirty="0" smtClean="0"/>
          </a:p>
          <a:p>
            <a:pPr marL="342900" indent="-342900">
              <a:buFontTx/>
              <a:buAutoNum type="arabicPeriod"/>
            </a:pPr>
            <a:r>
              <a:rPr lang="ru-RU" altLang="zh-CN" sz="1400" dirty="0" smtClean="0"/>
              <a:t>Открыть крышку модуля </a:t>
            </a:r>
            <a:r>
              <a:rPr lang="en-US" altLang="zh-CN" sz="1400" dirty="0" smtClean="0"/>
              <a:t>WIFI</a:t>
            </a:r>
            <a:r>
              <a:rPr lang="ru-RU" altLang="zh-CN" sz="1400" dirty="0" smtClean="0"/>
              <a:t>.</a:t>
            </a:r>
            <a:r>
              <a:rPr lang="ru-RU" altLang="zh-CN" sz="1400" dirty="0">
                <a:solidFill>
                  <a:srgbClr val="FF0000"/>
                </a:solidFill>
              </a:rPr>
              <a:t> 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altLang="zh-CN" sz="1400" b="1" dirty="0" smtClean="0">
                <a:solidFill>
                  <a:srgbClr val="FF0000"/>
                </a:solidFill>
              </a:rPr>
              <a:t>Код </a:t>
            </a:r>
            <a:r>
              <a:rPr lang="ru-RU" altLang="zh-CN" sz="1400" b="1" dirty="0" smtClean="0">
                <a:solidFill>
                  <a:srgbClr val="FF0000"/>
                </a:solidFill>
              </a:rPr>
              <a:t>активации входа в программу: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</a:rPr>
              <a:t>6364</a:t>
            </a:r>
            <a:r>
              <a:rPr lang="en-US" altLang="zh-CN" sz="1400" b="1" dirty="0">
                <a:solidFill>
                  <a:srgbClr val="FF0000"/>
                </a:solidFill>
              </a:rPr>
              <a:t>D.</a:t>
            </a:r>
            <a:endParaRPr lang="ru-RU" altLang="zh-CN" sz="1400" b="1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8171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61141" y="374204"/>
            <a:ext cx="80153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400" dirty="0" smtClean="0"/>
              <a:t>4</a:t>
            </a:r>
            <a:r>
              <a:rPr lang="en-US" altLang="zh-CN" sz="1400" dirty="0" smtClean="0"/>
              <a:t>. </a:t>
            </a:r>
            <a:r>
              <a:rPr lang="ru-RU" altLang="zh-CN" sz="1400" dirty="0"/>
              <a:t>Откройте приложение “AC </a:t>
            </a:r>
            <a:r>
              <a:rPr lang="ru-RU" altLang="zh-CN" sz="1400" dirty="0" err="1"/>
              <a:t>freedom</a:t>
            </a:r>
            <a:r>
              <a:rPr lang="ru-RU" altLang="zh-CN" sz="1400" dirty="0"/>
              <a:t>”, подключитесь к сети </a:t>
            </a:r>
            <a:r>
              <a:rPr lang="ru-RU" altLang="zh-CN" sz="1400" dirty="0" err="1"/>
              <a:t>Wi-Fi</a:t>
            </a:r>
            <a:r>
              <a:rPr lang="ru-RU" altLang="zh-CN" sz="1400" dirty="0"/>
              <a:t> и нажмите кнопку “начать настройку</a:t>
            </a:r>
            <a:r>
              <a:rPr lang="ru-RU" altLang="zh-CN" sz="1400" dirty="0" smtClean="0"/>
              <a:t>”. </a:t>
            </a:r>
            <a:endParaRPr lang="en-US" altLang="zh-CN" sz="1400" dirty="0" smtClean="0"/>
          </a:p>
          <a:p>
            <a:r>
              <a:rPr lang="ru-RU" altLang="zh-CN" sz="1400" dirty="0" smtClean="0"/>
              <a:t>5. </a:t>
            </a:r>
            <a:r>
              <a:rPr lang="ru-RU" altLang="zh-CN" sz="1400" dirty="0" smtClean="0"/>
              <a:t>Нажимайте </a:t>
            </a:r>
            <a:r>
              <a:rPr lang="ru-RU" altLang="zh-CN" sz="1400" dirty="0"/>
              <a:t>“левую кнопку” около 8 секунд, пока не загорится “зеленый свет</a:t>
            </a:r>
            <a:r>
              <a:rPr lang="ru-RU" altLang="zh-CN" sz="1400" dirty="0" smtClean="0"/>
              <a:t>”.</a:t>
            </a:r>
          </a:p>
          <a:p>
            <a:r>
              <a:rPr lang="ru-RU" sz="1400" dirty="0" smtClean="0"/>
              <a:t>6. Направив </a:t>
            </a:r>
            <a:r>
              <a:rPr lang="ru-RU" sz="1400" dirty="0"/>
              <a:t>пульт управления кондиционером на внутренний блок нажмите </a:t>
            </a:r>
            <a:r>
              <a:rPr lang="ru-RU" sz="1400" dirty="0" smtClean="0"/>
              <a:t>кнопку «</a:t>
            </a:r>
            <a:r>
              <a:rPr lang="ru-RU" sz="1400" dirty="0" err="1" smtClean="0"/>
              <a:t>Health</a:t>
            </a:r>
            <a:r>
              <a:rPr lang="ru-RU" sz="1400" dirty="0"/>
              <a:t>» 8 раз в течении 10 </a:t>
            </a:r>
            <a:r>
              <a:rPr lang="ru-RU" sz="1400" dirty="0" smtClean="0"/>
              <a:t>секунд. </a:t>
            </a:r>
            <a:r>
              <a:rPr lang="ru-RU" sz="1400" dirty="0"/>
              <a:t/>
            </a:r>
            <a:br>
              <a:rPr lang="ru-RU" sz="1400" dirty="0"/>
            </a:br>
            <a:endParaRPr lang="zh-CN" altLang="en-US" sz="1400" dirty="0"/>
          </a:p>
        </p:txBody>
      </p:sp>
      <p:grpSp>
        <p:nvGrpSpPr>
          <p:cNvPr id="2064" name="组合 2063"/>
          <p:cNvGrpSpPr/>
          <p:nvPr/>
        </p:nvGrpSpPr>
        <p:grpSpPr>
          <a:xfrm>
            <a:off x="683568" y="1622954"/>
            <a:ext cx="8209934" cy="2951971"/>
            <a:chOff x="683568" y="1622954"/>
            <a:chExt cx="8209934" cy="295197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1622956"/>
              <a:ext cx="2326630" cy="2951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" name="直接箭头连接符 23"/>
            <p:cNvCxnSpPr/>
            <p:nvPr/>
          </p:nvCxnSpPr>
          <p:spPr>
            <a:xfrm>
              <a:off x="6569326" y="3489511"/>
              <a:ext cx="936104" cy="306375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4" name="TextBox 2053"/>
            <p:cNvSpPr txBox="1"/>
            <p:nvPr/>
          </p:nvSpPr>
          <p:spPr>
            <a:xfrm>
              <a:off x="7505430" y="3642698"/>
              <a:ext cx="1388072" cy="30777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4.</a:t>
              </a:r>
              <a:r>
                <a:rPr lang="ru-RU" altLang="zh-CN" sz="1400" dirty="0" smtClean="0"/>
                <a:t> Зеленый свет</a:t>
              </a:r>
              <a:endParaRPr lang="zh-CN" altLang="en-US" sz="1400" dirty="0"/>
            </a:p>
          </p:txBody>
        </p:sp>
        <p:cxnSp>
          <p:nvCxnSpPr>
            <p:cNvPr id="2056" name="直接箭头连接符 2055"/>
            <p:cNvCxnSpPr/>
            <p:nvPr/>
          </p:nvCxnSpPr>
          <p:spPr>
            <a:xfrm flipV="1">
              <a:off x="6641334" y="2882916"/>
              <a:ext cx="0" cy="432048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8" name="直接连接符 2057"/>
            <p:cNvCxnSpPr/>
            <p:nvPr/>
          </p:nvCxnSpPr>
          <p:spPr>
            <a:xfrm>
              <a:off x="6641334" y="2882916"/>
              <a:ext cx="864096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505429" y="2721333"/>
              <a:ext cx="1215974" cy="30777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altLang="zh-CN" sz="1400" dirty="0" smtClean="0"/>
                <a:t>Левая кнопка</a:t>
              </a:r>
              <a:endParaRPr lang="zh-CN" altLang="en-US" sz="1400" dirty="0"/>
            </a:p>
          </p:txBody>
        </p:sp>
        <p:pic>
          <p:nvPicPr>
            <p:cNvPr id="205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622954"/>
              <a:ext cx="2428800" cy="2951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8" name="直接箭头连接符 47"/>
            <p:cNvCxnSpPr/>
            <p:nvPr/>
          </p:nvCxnSpPr>
          <p:spPr>
            <a:xfrm flipV="1">
              <a:off x="1744216" y="3435846"/>
              <a:ext cx="1512168" cy="572265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/>
            <p:cNvCxnSpPr/>
            <p:nvPr/>
          </p:nvCxnSpPr>
          <p:spPr>
            <a:xfrm flipV="1">
              <a:off x="1312168" y="2571750"/>
              <a:ext cx="1872208" cy="703568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256384" y="3275318"/>
              <a:ext cx="1743234" cy="276999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2.</a:t>
              </a:r>
              <a:r>
                <a:rPr lang="ru-RU" altLang="zh-CN" sz="1200" dirty="0" smtClean="0"/>
                <a:t> Запуск конфигурации</a:t>
              </a:r>
              <a:endParaRPr lang="zh-CN" altLang="en-US" sz="12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184376" y="2433250"/>
              <a:ext cx="1477520" cy="276999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1.</a:t>
              </a:r>
              <a:r>
                <a:rPr lang="ru-RU" altLang="zh-CN" sz="1200" dirty="0" smtClean="0"/>
                <a:t> Ввод пароля</a:t>
              </a:r>
              <a:r>
                <a:rPr lang="en-US" altLang="zh-CN" sz="1200" dirty="0" smtClean="0"/>
                <a:t> WIFI</a:t>
              </a:r>
              <a:endParaRPr lang="zh-CN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0527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61141" y="374204"/>
            <a:ext cx="80153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400" dirty="0" smtClean="0"/>
              <a:t>7</a:t>
            </a:r>
            <a:r>
              <a:rPr lang="en-US" altLang="zh-CN" sz="2000" dirty="0" smtClean="0"/>
              <a:t>. </a:t>
            </a:r>
            <a:r>
              <a:rPr lang="ru-RU" altLang="zh-CN" sz="1400" dirty="0"/>
              <a:t>Во время настройки “зеленый свет” будет </a:t>
            </a:r>
            <a:r>
              <a:rPr lang="ru-RU" altLang="zh-CN" sz="1400" dirty="0" smtClean="0"/>
              <a:t>быстро мигать</a:t>
            </a:r>
          </a:p>
          <a:p>
            <a:r>
              <a:rPr lang="ru-RU" altLang="zh-CN" sz="1400" dirty="0" smtClean="0"/>
              <a:t>8. </a:t>
            </a:r>
            <a:r>
              <a:rPr lang="ru-RU" altLang="zh-CN" sz="1400" dirty="0" smtClean="0"/>
              <a:t>При успешной  </a:t>
            </a:r>
            <a:r>
              <a:rPr lang="ru-RU" altLang="zh-CN" sz="1400" dirty="0"/>
              <a:t>конфигурации : через несколько секунд “зеленый свет” будет медленно мигать</a:t>
            </a:r>
            <a:endParaRPr lang="zh-CN" altLang="en-US" sz="1400" dirty="0"/>
          </a:p>
        </p:txBody>
      </p:sp>
      <p:grpSp>
        <p:nvGrpSpPr>
          <p:cNvPr id="8" name="组合 7"/>
          <p:cNvGrpSpPr/>
          <p:nvPr/>
        </p:nvGrpSpPr>
        <p:grpSpPr>
          <a:xfrm>
            <a:off x="1043608" y="1284359"/>
            <a:ext cx="6786562" cy="3134818"/>
            <a:chOff x="1043608" y="1284359"/>
            <a:chExt cx="6786562" cy="313481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284360"/>
              <a:ext cx="2532495" cy="3134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直接箭头连接符 2"/>
            <p:cNvCxnSpPr/>
            <p:nvPr/>
          </p:nvCxnSpPr>
          <p:spPr>
            <a:xfrm>
              <a:off x="1979712" y="3687873"/>
              <a:ext cx="1728192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707903" y="3457040"/>
              <a:ext cx="1267985" cy="46166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200" dirty="0" smtClean="0"/>
                <a:t>Успешная настройка</a:t>
              </a:r>
              <a:endParaRPr lang="zh-CN" altLang="en-US" sz="1200" dirty="0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1284359"/>
              <a:ext cx="2538090" cy="3134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直接箭头连接符 21"/>
            <p:cNvCxnSpPr/>
            <p:nvPr/>
          </p:nvCxnSpPr>
          <p:spPr>
            <a:xfrm flipH="1">
              <a:off x="5220072" y="2067694"/>
              <a:ext cx="468000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923928" y="1836861"/>
              <a:ext cx="1296144" cy="646331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200" dirty="0" smtClean="0"/>
                <a:t>Информация о внутреннем блоке</a:t>
              </a:r>
              <a:endParaRPr lang="zh-CN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414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142</Words>
  <Application>Microsoft Office PowerPoint</Application>
  <PresentationFormat>Экран (16:9)</PresentationFormat>
  <Paragraphs>19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Office 主题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阳露</dc:creator>
  <cp:lastModifiedBy>111</cp:lastModifiedBy>
  <cp:revision>27</cp:revision>
  <cp:lastPrinted>2020-10-20T06:52:18Z</cp:lastPrinted>
  <dcterms:created xsi:type="dcterms:W3CDTF">2019-12-18T06:39:53Z</dcterms:created>
  <dcterms:modified xsi:type="dcterms:W3CDTF">2020-10-20T12:40:19Z</dcterms:modified>
</cp:coreProperties>
</file>